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858000" cy="9144000"/>
  <p:embeddedFontLst>
    <p:embeddedFont>
      <p:font typeface="Economica"/>
      <p:regular r:id="rId25"/>
      <p:bold r:id="rId26"/>
      <p:italic r:id="rId27"/>
      <p:boldItalic r:id="rId28"/>
    </p:embeddedFont>
    <p:embeddedFont>
      <p:font typeface="Helvetica Neue"/>
      <p:regular r:id="rId29"/>
      <p:bold r:id="rId30"/>
      <p:italic r:id="rId31"/>
      <p:boldItalic r:id="rId32"/>
    </p:embeddedFont>
    <p:embeddedFont>
      <p:font typeface="Epilogue"/>
      <p:regular r:id="rId33"/>
      <p:bold r:id="rId34"/>
      <p:italic r:id="rId35"/>
      <p:boldItalic r:id="rId36"/>
    </p:embeddedFont>
    <p:embeddedFont>
      <p:font typeface="Open Sans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1" roundtripDataSignature="AMtx7mhjdIp2MZz9MekH9dRkppYNLHAQ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boldItalic.fntdata"/><Relationship Id="rId20" Type="http://schemas.openxmlformats.org/officeDocument/2006/relationships/slide" Target="slides/slide15.xml"/><Relationship Id="rId41" Type="http://customschemas.google.com/relationships/presentationmetadata" Target="meta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Economica-bold.fntdata"/><Relationship Id="rId25" Type="http://schemas.openxmlformats.org/officeDocument/2006/relationships/font" Target="fonts/Economica-regular.fntdata"/><Relationship Id="rId28" Type="http://schemas.openxmlformats.org/officeDocument/2006/relationships/font" Target="fonts/Economica-boldItalic.fntdata"/><Relationship Id="rId27" Type="http://schemas.openxmlformats.org/officeDocument/2006/relationships/font" Target="fonts/Economic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HelveticaNeu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HelveticaNeue-italic.fntdata"/><Relationship Id="rId30" Type="http://schemas.openxmlformats.org/officeDocument/2006/relationships/font" Target="fonts/HelveticaNeue-bold.fntdata"/><Relationship Id="rId11" Type="http://schemas.openxmlformats.org/officeDocument/2006/relationships/slide" Target="slides/slide6.xml"/><Relationship Id="rId33" Type="http://schemas.openxmlformats.org/officeDocument/2006/relationships/font" Target="fonts/Epilogue-regular.fntdata"/><Relationship Id="rId10" Type="http://schemas.openxmlformats.org/officeDocument/2006/relationships/slide" Target="slides/slide5.xml"/><Relationship Id="rId32" Type="http://schemas.openxmlformats.org/officeDocument/2006/relationships/font" Target="fonts/HelveticaNeue-boldItalic.fntdata"/><Relationship Id="rId13" Type="http://schemas.openxmlformats.org/officeDocument/2006/relationships/slide" Target="slides/slide8.xml"/><Relationship Id="rId35" Type="http://schemas.openxmlformats.org/officeDocument/2006/relationships/font" Target="fonts/Epilogue-italic.fntdata"/><Relationship Id="rId12" Type="http://schemas.openxmlformats.org/officeDocument/2006/relationships/slide" Target="slides/slide7.xml"/><Relationship Id="rId34" Type="http://schemas.openxmlformats.org/officeDocument/2006/relationships/font" Target="fonts/Epilogue-bold.fntdata"/><Relationship Id="rId15" Type="http://schemas.openxmlformats.org/officeDocument/2006/relationships/slide" Target="slides/slide10.xml"/><Relationship Id="rId37" Type="http://schemas.openxmlformats.org/officeDocument/2006/relationships/font" Target="fonts/OpenSans-regular.fntdata"/><Relationship Id="rId14" Type="http://schemas.openxmlformats.org/officeDocument/2006/relationships/slide" Target="slides/slide9.xml"/><Relationship Id="rId36" Type="http://schemas.openxmlformats.org/officeDocument/2006/relationships/font" Target="fonts/Epilogue-boldItalic.fntdata"/><Relationship Id="rId17" Type="http://schemas.openxmlformats.org/officeDocument/2006/relationships/slide" Target="slides/slide12.xml"/><Relationship Id="rId39" Type="http://schemas.openxmlformats.org/officeDocument/2006/relationships/font" Target="fonts/OpenSans-italic.fntdata"/><Relationship Id="rId16" Type="http://schemas.openxmlformats.org/officeDocument/2006/relationships/slide" Target="slides/slide11.xml"/><Relationship Id="rId38" Type="http://schemas.openxmlformats.org/officeDocument/2006/relationships/font" Target="fonts/OpenSans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c52d891e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ec52d891e3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1ba36e23dd_0_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1ba36e23dd_0_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1ba36e23dd_0_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21ba36e23dd_0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1ba36e23d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1ba36e23dd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1ba36e23dd_0_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1ba36e23dd_0_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1ba36e23d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21ba36e23dd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1ba36e23dd_0_6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21ba36e23dd_0_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1ba36e23d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21ba36e23dd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1ba36e23dd_0_7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21ba36e23dd_0_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1ba36e23dd_0_7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21ba36e23dd_0_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1ba36e23dd_0_8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21ba36e23dd_0_8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c52d891e3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2ec52d891e3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c52d891e3_0_10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2ec52d891e3_0_10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ba36e23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21ba36e23d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1ba36e23d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21ba36e23dd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1ba36e23dd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21ba36e23dd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1ba36e23dd_0_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21ba36e23dd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1ba36e23dd_0_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21ba36e23dd_0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ba36e23dd_0_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21ba36e23dd_0_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algn="r">
              <a:spcBef>
                <a:spcPts val="0"/>
              </a:spcBef>
              <a:buNone/>
              <a:defRPr sz="1400"/>
            </a:lvl1pPr>
            <a:lvl2pPr indent="0" lvl="1" marL="0" algn="r">
              <a:spcBef>
                <a:spcPts val="0"/>
              </a:spcBef>
              <a:buNone/>
              <a:defRPr sz="1400"/>
            </a:lvl2pPr>
            <a:lvl3pPr indent="0" lvl="2" marL="0" algn="r">
              <a:spcBef>
                <a:spcPts val="0"/>
              </a:spcBef>
              <a:buNone/>
              <a:defRPr sz="1400"/>
            </a:lvl3pPr>
            <a:lvl4pPr indent="0" lvl="3" marL="0" algn="r">
              <a:spcBef>
                <a:spcPts val="0"/>
              </a:spcBef>
              <a:buNone/>
              <a:defRPr sz="1400"/>
            </a:lvl4pPr>
            <a:lvl5pPr indent="0" lvl="4" marL="0" algn="r">
              <a:spcBef>
                <a:spcPts val="0"/>
              </a:spcBef>
              <a:buNone/>
              <a:defRPr sz="1400"/>
            </a:lvl5pPr>
            <a:lvl6pPr indent="0" lvl="5" marL="0" algn="r">
              <a:spcBef>
                <a:spcPts val="0"/>
              </a:spcBef>
              <a:buNone/>
              <a:defRPr sz="1400"/>
            </a:lvl6pPr>
            <a:lvl7pPr indent="0" lvl="6" marL="0" algn="r">
              <a:spcBef>
                <a:spcPts val="0"/>
              </a:spcBef>
              <a:buNone/>
              <a:defRPr sz="1400"/>
            </a:lvl7pPr>
            <a:lvl8pPr indent="0" lvl="7" marL="0" algn="r">
              <a:spcBef>
                <a:spcPts val="0"/>
              </a:spcBef>
              <a:buNone/>
              <a:defRPr sz="1400"/>
            </a:lvl8pPr>
            <a:lvl9pPr indent="0" lvl="8" mar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8"/>
          <p:cNvSpPr txBox="1"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8"/>
          <p:cNvSpPr txBox="1"/>
          <p:nvPr>
            <p:ph idx="1" type="body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spcBef>
                <a:spcPts val="700"/>
              </a:spcBef>
              <a:spcAft>
                <a:spcPts val="0"/>
              </a:spcAft>
              <a:buSzPts val="1800"/>
              <a:buChar char="»"/>
              <a:defRPr/>
            </a:lvl1pPr>
            <a:lvl2pPr indent="-342900" lvl="1" marL="914400" algn="l"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70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ec52d891e3_0_143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Google Shape;55;g2ec52d891e3_0_143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g2ec52d891e3_0_143"/>
          <p:cNvSpPr txBox="1"/>
          <p:nvPr>
            <p:ph type="title"/>
          </p:nvPr>
        </p:nvSpPr>
        <p:spPr>
          <a:xfrm>
            <a:off x="265500" y="1239033"/>
            <a:ext cx="4045200" cy="238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7" name="Google Shape;57;g2ec52d891e3_0_143"/>
          <p:cNvSpPr txBox="1"/>
          <p:nvPr>
            <p:ph idx="1" type="subTitle"/>
          </p:nvPr>
        </p:nvSpPr>
        <p:spPr>
          <a:xfrm>
            <a:off x="265500" y="3692001"/>
            <a:ext cx="4045200" cy="209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58" name="Google Shape;58;g2ec52d891e3_0_143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g2ec52d891e3_0_1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ec52d891e3_0_150"/>
          <p:cNvSpPr txBox="1"/>
          <p:nvPr>
            <p:ph idx="1" type="body"/>
          </p:nvPr>
        </p:nvSpPr>
        <p:spPr>
          <a:xfrm>
            <a:off x="319500" y="5625233"/>
            <a:ext cx="5998800" cy="79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62" name="Google Shape;62;g2ec52d891e3_0_15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c52d891e3_0_15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g2ec52d891e3_0_153"/>
          <p:cNvSpPr txBox="1"/>
          <p:nvPr>
            <p:ph hasCustomPrompt="1" type="title"/>
          </p:nvPr>
        </p:nvSpPr>
        <p:spPr>
          <a:xfrm>
            <a:off x="311700" y="1276167"/>
            <a:ext cx="8520600" cy="28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g2ec52d891e3_0_153"/>
          <p:cNvSpPr txBox="1"/>
          <p:nvPr>
            <p:ph idx="1" type="body"/>
          </p:nvPr>
        </p:nvSpPr>
        <p:spPr>
          <a:xfrm>
            <a:off x="311700" y="4216000"/>
            <a:ext cx="8520600" cy="14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g2ec52d891e3_0_15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c52d891e3_0_15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ec52d891e3_0_160"/>
          <p:cNvSpPr txBox="1"/>
          <p:nvPr>
            <p:ph idx="12" type="sldNum"/>
          </p:nvPr>
        </p:nvSpPr>
        <p:spPr>
          <a:xfrm>
            <a:off x="6553200" y="6245225"/>
            <a:ext cx="213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/>
          </a:p>
        </p:txBody>
      </p:sp>
      <p:sp>
        <p:nvSpPr>
          <p:cNvPr id="72" name="Google Shape;72;g2ec52d891e3_0_160"/>
          <p:cNvSpPr txBox="1"/>
          <p:nvPr>
            <p:ph type="title"/>
          </p:nvPr>
        </p:nvSpPr>
        <p:spPr>
          <a:xfrm>
            <a:off x="457200" y="92074"/>
            <a:ext cx="8229600" cy="15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3" name="Google Shape;73;g2ec52d891e3_0_160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spcBef>
                <a:spcPts val="7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 algn="l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c52d891e3_0_1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6" name="Google Shape;76;g2ec52d891e3_0_16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77" name="Google Shape;77;g2ec52d891e3_0_164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ec52d891e3_0_164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g2ec52d891e3_0_164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9"/>
          <p:cNvSpPr txBox="1"/>
          <p:nvPr>
            <p:ph idx="12" type="sldNum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algn="r">
              <a:spcBef>
                <a:spcPts val="0"/>
              </a:spcBef>
              <a:buNone/>
              <a:defRPr sz="1400"/>
            </a:lvl1pPr>
            <a:lvl2pPr indent="0" lvl="1" marL="0" algn="r">
              <a:spcBef>
                <a:spcPts val="0"/>
              </a:spcBef>
              <a:buNone/>
              <a:defRPr sz="1400"/>
            </a:lvl2pPr>
            <a:lvl3pPr indent="0" lvl="2" marL="0" algn="r">
              <a:spcBef>
                <a:spcPts val="0"/>
              </a:spcBef>
              <a:buNone/>
              <a:defRPr sz="1400"/>
            </a:lvl3pPr>
            <a:lvl4pPr indent="0" lvl="3" marL="0" algn="r">
              <a:spcBef>
                <a:spcPts val="0"/>
              </a:spcBef>
              <a:buNone/>
              <a:defRPr sz="1400"/>
            </a:lvl4pPr>
            <a:lvl5pPr indent="0" lvl="4" marL="0" algn="r">
              <a:spcBef>
                <a:spcPts val="0"/>
              </a:spcBef>
              <a:buNone/>
              <a:defRPr sz="1400"/>
            </a:lvl5pPr>
            <a:lvl6pPr indent="0" lvl="5" marL="0" algn="r">
              <a:spcBef>
                <a:spcPts val="0"/>
              </a:spcBef>
              <a:buNone/>
              <a:defRPr sz="1400"/>
            </a:lvl6pPr>
            <a:lvl7pPr indent="0" lvl="6" marL="0" algn="r">
              <a:spcBef>
                <a:spcPts val="0"/>
              </a:spcBef>
              <a:buNone/>
              <a:defRPr sz="1400"/>
            </a:lvl7pPr>
            <a:lvl8pPr indent="0" lvl="7" marL="0" algn="r">
              <a:spcBef>
                <a:spcPts val="0"/>
              </a:spcBef>
              <a:buNone/>
              <a:defRPr sz="1400"/>
            </a:lvl8pPr>
            <a:lvl9pPr indent="0" lvl="8" mar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9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spcBef>
                <a:spcPts val="700"/>
              </a:spcBef>
              <a:spcAft>
                <a:spcPts val="0"/>
              </a:spcAft>
              <a:buSzPts val="1800"/>
              <a:buChar char="»"/>
              <a:defRPr/>
            </a:lvl1pPr>
            <a:lvl2pPr indent="-342900" lvl="1" marL="914400" algn="l"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70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ec52d891e3_0_111"/>
          <p:cNvSpPr/>
          <p:nvPr/>
        </p:nvSpPr>
        <p:spPr>
          <a:xfrm>
            <a:off x="2744013" y="10089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" name="Google Shape;23;g2ec52d891e3_0_111"/>
          <p:cNvSpPr/>
          <p:nvPr/>
        </p:nvSpPr>
        <p:spPr>
          <a:xfrm rot="10800000">
            <a:off x="5318350" y="43556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" name="Google Shape;24;g2ec52d891e3_0_111"/>
          <p:cNvSpPr txBox="1"/>
          <p:nvPr>
            <p:ph type="ctrTitle"/>
          </p:nvPr>
        </p:nvSpPr>
        <p:spPr>
          <a:xfrm>
            <a:off x="3044700" y="1925674"/>
            <a:ext cx="3054600" cy="204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5" name="Google Shape;25;g2ec52d891e3_0_111"/>
          <p:cNvSpPr txBox="1"/>
          <p:nvPr>
            <p:ph idx="1" type="subTitle"/>
          </p:nvPr>
        </p:nvSpPr>
        <p:spPr>
          <a:xfrm>
            <a:off x="3044700" y="4155440"/>
            <a:ext cx="3054600" cy="9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26" name="Google Shape;26;g2ec52d891e3_0_1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2ec52d891e3_0_117"/>
          <p:cNvSpPr/>
          <p:nvPr/>
        </p:nvSpPr>
        <p:spPr>
          <a:xfrm flipH="1">
            <a:off x="7595938" y="6136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" name="Google Shape;29;g2ec52d891e3_0_117"/>
          <p:cNvSpPr/>
          <p:nvPr/>
        </p:nvSpPr>
        <p:spPr>
          <a:xfrm flipH="1" rot="10800000">
            <a:off x="466425" y="47444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" name="Google Shape;30;g2ec52d891e3_0_117"/>
          <p:cNvSpPr txBox="1"/>
          <p:nvPr>
            <p:ph type="title"/>
          </p:nvPr>
        </p:nvSpPr>
        <p:spPr>
          <a:xfrm>
            <a:off x="773700" y="2408600"/>
            <a:ext cx="7596600" cy="204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1" name="Google Shape;31;g2ec52d891e3_0_1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ec52d891e3_0_122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g2ec52d891e3_0_122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5" name="Google Shape;35;g2ec52d891e3_0_122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g2ec52d891e3_0_1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ec52d891e3_0_127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9" name="Google Shape;39;g2ec52d891e3_0_127"/>
          <p:cNvSpPr txBox="1"/>
          <p:nvPr>
            <p:ph idx="1" type="body"/>
          </p:nvPr>
        </p:nvSpPr>
        <p:spPr>
          <a:xfrm>
            <a:off x="311700" y="1633633"/>
            <a:ext cx="39999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g2ec52d891e3_0_127"/>
          <p:cNvSpPr txBox="1"/>
          <p:nvPr>
            <p:ph idx="2" type="body"/>
          </p:nvPr>
        </p:nvSpPr>
        <p:spPr>
          <a:xfrm>
            <a:off x="4832400" y="1633633"/>
            <a:ext cx="39999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g2ec52d891e3_0_1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ec52d891e3_0_132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44" name="Google Shape;44;g2ec52d891e3_0_13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ec52d891e3_0_135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7" name="Google Shape;47;g2ec52d891e3_0_135"/>
          <p:cNvSpPr txBox="1"/>
          <p:nvPr>
            <p:ph idx="1" type="body"/>
          </p:nvPr>
        </p:nvSpPr>
        <p:spPr>
          <a:xfrm>
            <a:off x="311700" y="1865867"/>
            <a:ext cx="2808000" cy="37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g2ec52d891e3_0_1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ec52d891e3_0_139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g2ec52d891e3_0_139"/>
          <p:cNvSpPr txBox="1"/>
          <p:nvPr>
            <p:ph type="title"/>
          </p:nvPr>
        </p:nvSpPr>
        <p:spPr>
          <a:xfrm>
            <a:off x="490250" y="600200"/>
            <a:ext cx="5878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2" name="Google Shape;52;g2ec52d891e3_0_13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/>
          <p:nvPr>
            <p:ph idx="12" type="sldNum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" name="Google Shape;7;p27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7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31800" lvl="0" marL="4572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»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431800" lvl="1" marL="9144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–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•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–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»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•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•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•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spcBef>
                <a:spcPts val="700"/>
              </a:spcBef>
              <a:spcAft>
                <a:spcPts val="0"/>
              </a:spcAft>
              <a:buSzPts val="3200"/>
              <a:buFont typeface="Arial"/>
              <a:buChar char="•"/>
              <a:defRPr b="0" i="0" sz="32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ec52d891e3_0_107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9" name="Google Shape;19;g2ec52d891e3_0_107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0" name="Google Shape;20;g2ec52d891e3_0_10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2ec52d891e3_0_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4337" y="2109263"/>
            <a:ext cx="3515325" cy="263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21ba36e23dd_0_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21ba36e23dd_0_30"/>
          <p:cNvSpPr txBox="1"/>
          <p:nvPr>
            <p:ph type="title"/>
          </p:nvPr>
        </p:nvSpPr>
        <p:spPr>
          <a:xfrm>
            <a:off x="457200" y="27232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Moet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ik dit nu doen?</a:t>
            </a: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Moet </a:t>
            </a:r>
            <a:r>
              <a:rPr b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ik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dit nu doen?</a:t>
            </a: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Moet ik </a:t>
            </a:r>
            <a:r>
              <a:rPr b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dit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nu doen?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139" name="Google Shape;139;g21ba36e23dd_0_30"/>
          <p:cNvSpPr/>
          <p:nvPr/>
        </p:nvSpPr>
        <p:spPr>
          <a:xfrm>
            <a:off x="457200" y="1933777"/>
            <a:ext cx="8229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Drie vragen die je kunnen helpen keuzes te maken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g21ba36e23dd_0_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g21ba36e23dd_0_37"/>
          <p:cNvSpPr txBox="1"/>
          <p:nvPr/>
        </p:nvSpPr>
        <p:spPr>
          <a:xfrm>
            <a:off x="889225" y="2107350"/>
            <a:ext cx="74304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 kijkt niet naar wat jij allemaal doet.</a:t>
            </a:r>
            <a:b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 kijkt naar jouw hart. </a:t>
            </a:r>
            <a:b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Hij kijkt met welk hart we ons werk of onze studie doen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1ba36e23dd_0_45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Ik kan wel zonder regelmatige tijd in Gods Woord en gebed.</a:t>
            </a:r>
            <a:endParaRPr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51" name="Google Shape;151;g21ba36e23dd_0_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1ba36e23dd_0_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1ba36e23dd_0_50"/>
          <p:cNvSpPr txBox="1"/>
          <p:nvPr/>
        </p:nvSpPr>
        <p:spPr>
          <a:xfrm>
            <a:off x="889225" y="2107350"/>
            <a:ext cx="7430400" cy="18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Hebreeën 4:12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	‘Want levend en krachtig is het woord van God, en scherper dan een tweesnijdend zwaard …’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1ba36e23dd_0_55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Omstandigheden</a:t>
            </a:r>
            <a:endParaRPr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63" name="Google Shape;163;g21ba36e23dd_0_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g21ba36e23dd_0_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g21ba36e23dd_0_65"/>
          <p:cNvSpPr txBox="1"/>
          <p:nvPr/>
        </p:nvSpPr>
        <p:spPr>
          <a:xfrm>
            <a:off x="856800" y="1132850"/>
            <a:ext cx="74304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Als het gaat om omstandigheden in ons leven en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hoe we daarbij kunnen schuilen in Gods Woord,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denk ik aan dit vers.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“Ook al gaat ons uiterlijke bestaan verloren, ons innerlijke bestaan </a:t>
            </a:r>
            <a:r>
              <a:rPr b="1"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wordt van dag tot dag vernieuwd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. 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geringe last die we tijdelijk te dragen hebben, 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brengt ons een eeuwige luister, 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die alles omvat en alles overtreft. Wij richten ons niet op de zichtbare dingen maar op de onzichtbare, want de zichtbare dingen zijn tijdelijk, de onzichtbare eeuwig.”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(2 Korintiërs 4:14-16)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1ba36e23dd_0_60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Omstandigheden bepalen </a:t>
            </a:r>
            <a:endParaRPr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4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niet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wie ik ben</a:t>
            </a:r>
            <a:endParaRPr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75" name="Google Shape;175;g21ba36e23dd_0_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g21ba36e23dd_0_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21ba36e23dd_0_70"/>
          <p:cNvSpPr txBox="1"/>
          <p:nvPr/>
        </p:nvSpPr>
        <p:spPr>
          <a:xfrm>
            <a:off x="856800" y="1851550"/>
            <a:ext cx="7430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We zijn niet verantwoordelijk voor de fouten en falen van anderen, maar wel voor ons eigen leven.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Omstandigheden bepalen niet jouw toekomst.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En jouw verleden niet jouw heden.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Jij bent een nieuwe schepping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g21ba36e23dd_0_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g21ba36e23dd_0_75"/>
          <p:cNvSpPr txBox="1"/>
          <p:nvPr/>
        </p:nvSpPr>
        <p:spPr>
          <a:xfrm>
            <a:off x="856800" y="1851550"/>
            <a:ext cx="7430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32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IT’S NOT ABOUT WHERE WE’VE BEEN, BUT WHERE WE ARE GOING!</a:t>
            </a:r>
            <a:endParaRPr sz="32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sng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g21ba36e23dd_0_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g21ba36e23dd_0_80"/>
          <p:cNvSpPr txBox="1"/>
          <p:nvPr/>
        </p:nvSpPr>
        <p:spPr>
          <a:xfrm>
            <a:off x="856800" y="1851550"/>
            <a:ext cx="7430400" cy="24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609600" lvl="0" marL="609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Wat niet verandert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609600" lvl="0" marL="60960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533400" lvl="0" marL="609600" rtl="0" algn="l">
              <a:spcBef>
                <a:spcPts val="700"/>
              </a:spcBef>
              <a:spcAft>
                <a:spcPts val="0"/>
              </a:spcAft>
              <a:buClr>
                <a:srgbClr val="B45F06"/>
              </a:buClr>
              <a:buSzPts val="2000"/>
              <a:buFont typeface="Epilogue"/>
              <a:buAutoNum type="arabicPeriod"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Gods Woord (= Jezus)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533400" lvl="0" marL="609600" rtl="0" algn="l">
              <a:spcBef>
                <a:spcPts val="700"/>
              </a:spcBef>
              <a:spcAft>
                <a:spcPts val="0"/>
              </a:spcAft>
              <a:buClr>
                <a:srgbClr val="B45F06"/>
              </a:buClr>
              <a:buSzPts val="2000"/>
              <a:buFont typeface="Epilogue"/>
              <a:buAutoNum type="arabicPeriod"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God’s karakter (Hebreeen 13:8)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533400" lvl="0" marL="609600" rtl="0" algn="l">
              <a:spcBef>
                <a:spcPts val="700"/>
              </a:spcBef>
              <a:spcAft>
                <a:spcPts val="0"/>
              </a:spcAft>
              <a:buClr>
                <a:srgbClr val="B45F06"/>
              </a:buClr>
              <a:buSzPts val="2000"/>
              <a:buFont typeface="Epilogue"/>
              <a:buAutoNum type="arabicPeriod"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Gods liefde (Psalm 136 &amp; Romeinen 8:28-39)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533400" lvl="0" marL="609600" rtl="0" algn="l">
              <a:spcBef>
                <a:spcPts val="700"/>
              </a:spcBef>
              <a:spcAft>
                <a:spcPts val="0"/>
              </a:spcAft>
              <a:buClr>
                <a:srgbClr val="B45F06"/>
              </a:buClr>
              <a:buSzPts val="2000"/>
              <a:buFont typeface="Epilogue"/>
              <a:buAutoNum type="arabicPeriod"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Gods plan met jou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c52d891e3_0_92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orsiva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Bestemming 7</a:t>
            </a:r>
            <a:b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bivak</a:t>
            </a:r>
            <a:endParaRPr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90" name="Google Shape;90;g2ec52d891e3_0_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c52d891e3_0_102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42900" lvl="0" marL="342900" rtl="0" algn="ctr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‘Richt u op wat boven is, niet op wat op aarde is’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249237" lvl="0" marL="300037" rtl="0" algn="ctr">
              <a:spcBef>
                <a:spcPts val="600"/>
              </a:spcBef>
              <a:spcAft>
                <a:spcPts val="0"/>
              </a:spcAft>
              <a:buSzPts val="2000"/>
              <a:buFont typeface="Epilogue"/>
              <a:buChar char="-"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Kolossenzen 3:2-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2000" u="sng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96" name="Google Shape;96;g2ec52d891e3_0_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1ba36e23dd_0_0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orsiva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Prioriteiten</a:t>
            </a:r>
            <a:endParaRPr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02" name="Google Shape;102;g21ba36e23d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1ba36e23dd_0_5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orsiva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Hard-werken // Hart-werken</a:t>
            </a:r>
            <a:endParaRPr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08" name="Google Shape;108;g21ba36e23dd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1ba36e23dd_0_10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Als we beginnen met </a:t>
            </a: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prioriteiten,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dan zijn er deze krachtige woorden van Jezus die mij altijd uitdagen.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In Zijn 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hogepriesterlijk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gebed spreekt Hij uit: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“Ik heb op aarde Uw grootheid getoond door het werk te volbrengen dat U mij opgedragen hebt.”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(Johannes 17:3)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14" name="Google Shape;114;g21ba36e23dd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ba36e23dd_0_15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GODS ‘TO-DO-LIST’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20" name="Google Shape;120;g21ba36e23dd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1ba36e23dd_0_20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Het is nodig om </a:t>
            </a: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NEE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te zeggen tegen het goede,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om </a:t>
            </a: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JA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te kunnen zeggen tegen het beste.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26" name="Google Shape;126;g21ba36e23dd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1ba36e23dd_0_25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Waarom doe jij al de dingen die je doet?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32" name="Google Shape;132;g21ba36e23dd_0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RW De Vos</dc:creator>
</cp:coreProperties>
</file>